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92" r:id="rId7"/>
    <p:sldId id="269" r:id="rId8"/>
    <p:sldId id="286" r:id="rId9"/>
    <p:sldId id="293" r:id="rId10"/>
    <p:sldId id="270" r:id="rId11"/>
    <p:sldId id="298" r:id="rId12"/>
    <p:sldId id="299" r:id="rId13"/>
    <p:sldId id="294" r:id="rId14"/>
    <p:sldId id="271" r:id="rId15"/>
    <p:sldId id="282" r:id="rId16"/>
    <p:sldId id="297" r:id="rId17"/>
    <p:sldId id="272" r:id="rId18"/>
    <p:sldId id="273" r:id="rId19"/>
    <p:sldId id="275" r:id="rId20"/>
    <p:sldId id="274" r:id="rId21"/>
    <p:sldId id="300" r:id="rId22"/>
    <p:sldId id="301" r:id="rId23"/>
    <p:sldId id="302" r:id="rId24"/>
    <p:sldId id="276" r:id="rId25"/>
    <p:sldId id="277" r:id="rId26"/>
    <p:sldId id="278" r:id="rId27"/>
    <p:sldId id="279" r:id="rId28"/>
    <p:sldId id="284" r:id="rId29"/>
    <p:sldId id="295" r:id="rId30"/>
    <p:sldId id="303" r:id="rId31"/>
    <p:sldId id="304" r:id="rId32"/>
    <p:sldId id="280" r:id="rId33"/>
    <p:sldId id="288" r:id="rId34"/>
    <p:sldId id="287" r:id="rId35"/>
    <p:sldId id="305" r:id="rId36"/>
    <p:sldId id="285" r:id="rId37"/>
    <p:sldId id="289" r:id="rId38"/>
    <p:sldId id="290" r:id="rId39"/>
    <p:sldId id="291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936"/>
  </p:normalViewPr>
  <p:slideViewPr>
    <p:cSldViewPr snapToGrid="0" showGuides="1">
      <p:cViewPr>
        <p:scale>
          <a:sx n="96" d="100"/>
          <a:sy n="96" d="100"/>
        </p:scale>
        <p:origin x="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5/24/24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21:07:02.9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98 719 16383,'0'-82'0,"0"0"0,0 0 0,1-4 0,-1 1 0,-1 9 0,0 11 0,-2 7 0,0-3 0,-5 19 0,-4 42 0,-4 0 0,0 0 0,4 0 0,-4 0 0,11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21:07:05.3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21:07:08.27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5/24/24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5/24/24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Grad rehearsal 2024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A24E6-73F0-5F68-F206-F83FFBC8DA1E}"/>
              </a:ext>
            </a:extLst>
          </p:cNvPr>
          <p:cNvSpPr txBox="1"/>
          <p:nvPr/>
        </p:nvSpPr>
        <p:spPr>
          <a:xfrm>
            <a:off x="1769806" y="2890684"/>
            <a:ext cx="8716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QUESTIONS ABOUT DRY GRAD?</a:t>
            </a:r>
          </a:p>
        </p:txBody>
      </p:sp>
    </p:spTree>
    <p:extLst>
      <p:ext uri="{BB962C8B-B14F-4D97-AF65-F5344CB8AC3E}">
        <p14:creationId xmlns:p14="http://schemas.microsoft.com/office/powerpoint/2010/main" val="12042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E8A4-B511-994B-B5A3-805FC822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1B9F8-EB43-5C49-BB86-CCC7A73E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Thursday, June 6 @ The Queen Elizabeth Theatre</a:t>
            </a:r>
          </a:p>
          <a:p>
            <a:r>
              <a:rPr lang="en-US" sz="2800" dirty="0"/>
              <a:t>Arrival at the theatre for grads is 5:45</a:t>
            </a:r>
          </a:p>
          <a:p>
            <a:r>
              <a:rPr lang="en-US" sz="2800" dirty="0"/>
              <a:t>You may want to get to Vancouver earlier to avoid traffic, have a bite to eat (you won’t even be out of the theatre until at least 9:30)</a:t>
            </a:r>
          </a:p>
          <a:p>
            <a:r>
              <a:rPr lang="en-US" sz="2800" dirty="0"/>
              <a:t>Main </a:t>
            </a:r>
            <a:r>
              <a:rPr lang="en-US" sz="2800" dirty="0" err="1"/>
              <a:t>parkade</a:t>
            </a:r>
            <a:r>
              <a:rPr lang="en-US" sz="2800" dirty="0"/>
              <a:t> on </a:t>
            </a:r>
            <a:r>
              <a:rPr lang="en-US" sz="2800" dirty="0" err="1"/>
              <a:t>Cambie</a:t>
            </a:r>
            <a:r>
              <a:rPr lang="en-US" sz="2800" dirty="0"/>
              <a:t> St (underground); the one across the street is </a:t>
            </a:r>
            <a:r>
              <a:rPr lang="en-US" sz="2800" i="1" dirty="0"/>
              <a:t>no longer there</a:t>
            </a:r>
          </a:p>
          <a:p>
            <a:r>
              <a:rPr lang="en-US" sz="2800" dirty="0"/>
              <a:t>There are other </a:t>
            </a:r>
            <a:r>
              <a:rPr lang="en-US" sz="2800" dirty="0" err="1"/>
              <a:t>parkades</a:t>
            </a:r>
            <a:r>
              <a:rPr lang="en-US" sz="2800" dirty="0"/>
              <a:t> nearby, as well as some street parking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2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FA06-27FF-9247-9E36-866DA64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4724A-9AD9-1C45-80C9-CFFE6CA8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will receive tickets today (numbers </a:t>
            </a:r>
            <a:r>
              <a:rPr lang="en-US" sz="2800" b="1" i="1" dirty="0"/>
              <a:t>don’t</a:t>
            </a:r>
            <a:r>
              <a:rPr lang="en-US" sz="2800" dirty="0"/>
              <a:t> matter for these)</a:t>
            </a:r>
          </a:p>
          <a:p>
            <a:r>
              <a:rPr lang="en-US" sz="2800" dirty="0"/>
              <a:t>Each student will receive 9 tickets, including one for yourself (unless you’ve requested extras)</a:t>
            </a:r>
          </a:p>
          <a:p>
            <a:r>
              <a:rPr lang="en-US" sz="2800" dirty="0"/>
              <a:t>YOU NEED A TICKET TO GET IN. It’s a thing. </a:t>
            </a:r>
          </a:p>
          <a:p>
            <a:r>
              <a:rPr lang="en-US" sz="2800" dirty="0"/>
              <a:t>If you need more tickets, just see me/message me on Teams</a:t>
            </a:r>
          </a:p>
        </p:txBody>
      </p:sp>
    </p:spTree>
    <p:extLst>
      <p:ext uri="{BB962C8B-B14F-4D97-AF65-F5344CB8AC3E}">
        <p14:creationId xmlns:p14="http://schemas.microsoft.com/office/powerpoint/2010/main" val="37266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E4D2-6868-B977-CBA2-333FD777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Envelopes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878E4-8085-6E40-38AD-34FD072F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you get to the gym, your grad attire and ticket envelopes will be on your seat</a:t>
            </a:r>
          </a:p>
          <a:p>
            <a:r>
              <a:rPr lang="en-US" sz="2400" dirty="0"/>
              <a:t>In your ticket envelope:</a:t>
            </a:r>
            <a:endParaRPr lang="en-US" dirty="0"/>
          </a:p>
          <a:p>
            <a:pPr lvl="1"/>
            <a:r>
              <a:rPr lang="en-US" sz="2400" dirty="0"/>
              <a:t>9 tix for ceremony (more if you already requested from me)</a:t>
            </a:r>
          </a:p>
          <a:p>
            <a:pPr lvl="1"/>
            <a:r>
              <a:rPr lang="en-US" sz="2400" dirty="0"/>
              <a:t>Ticket for you (and guest) for dinner dance [if you paid for this event]</a:t>
            </a:r>
          </a:p>
          <a:p>
            <a:pPr lvl="1"/>
            <a:r>
              <a:rPr lang="en-US" sz="2400" dirty="0"/>
              <a:t>Ticket for you (and guest) for dry grad [if you paid for this event]</a:t>
            </a:r>
          </a:p>
          <a:p>
            <a:r>
              <a:rPr lang="en-US" sz="2400" dirty="0"/>
              <a:t>PLEASE DO NOT OPEN THIS ENVELOPE IN THE GYM</a:t>
            </a:r>
          </a:p>
          <a:p>
            <a:r>
              <a:rPr lang="en-US" sz="2400" dirty="0"/>
              <a:t>If there are issues, let me know please. </a:t>
            </a:r>
            <a:r>
              <a:rPr lang="en-US" sz="2400" b="1" dirty="0"/>
              <a:t>Please don’t go to the office.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9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3C48-2D14-424E-8136-B662559F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Call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1588-E991-F04B-9D76-454AA3016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Students enter via Hamilton St entrance @ 5:45</a:t>
            </a:r>
          </a:p>
          <a:p>
            <a:r>
              <a:rPr lang="en-US" sz="2800" dirty="0"/>
              <a:t>Make your way upstairs to the 3</a:t>
            </a:r>
            <a:r>
              <a:rPr lang="en-US" sz="2800" baseline="30000" dirty="0"/>
              <a:t>rd</a:t>
            </a:r>
            <a:r>
              <a:rPr lang="en-US" sz="2800" dirty="0"/>
              <a:t> floor of the lobby (staff will show you where to go)</a:t>
            </a:r>
          </a:p>
          <a:p>
            <a:r>
              <a:rPr lang="en-US" sz="2800" dirty="0"/>
              <a:t>Doors for parents @ 6:00 via Hamilton entrance</a:t>
            </a:r>
          </a:p>
          <a:p>
            <a:r>
              <a:rPr lang="en-US" sz="2800" dirty="0"/>
              <a:t>Interior doors (to the theatre itself) @ 6:30</a:t>
            </a:r>
          </a:p>
          <a:p>
            <a:pPr lvl="1"/>
            <a:r>
              <a:rPr lang="en-US" sz="2400" dirty="0"/>
              <a:t>General seating (but basically all seats are good)</a:t>
            </a:r>
          </a:p>
          <a:p>
            <a:pPr lvl="1"/>
            <a:r>
              <a:rPr lang="en-US" sz="2400" dirty="0"/>
              <a:t>Lots of mobility seating if needed (see me/message me if you haven’t already)</a:t>
            </a:r>
          </a:p>
          <a:p>
            <a:r>
              <a:rPr lang="en-US" sz="2800" dirty="0"/>
              <a:t>Ceremony starts @ 7:00</a:t>
            </a:r>
          </a:p>
          <a:p>
            <a:r>
              <a:rPr lang="en-US" sz="2800" dirty="0"/>
              <a:t>Ceremony runs approximately 2.5 hours</a:t>
            </a:r>
          </a:p>
          <a:p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34A476-0ADD-B546-A7AE-7A15F68037E9}"/>
                  </a:ext>
                </a:extLst>
              </p14:cNvPr>
              <p14:cNvContentPartPr/>
              <p14:nvPr/>
            </p14:nvContentPartPr>
            <p14:xfrm>
              <a:off x="11927565" y="5193990"/>
              <a:ext cx="35640" cy="25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34A476-0ADD-B546-A7AE-7A15F68037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9925" y="5157990"/>
                <a:ext cx="712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7A5498-50DC-5545-BE96-480B07ECB952}"/>
                  </a:ext>
                </a:extLst>
              </p14:cNvPr>
              <p14:cNvContentPartPr/>
              <p14:nvPr/>
            </p14:nvContentPartPr>
            <p14:xfrm>
              <a:off x="6693525" y="328347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7A5498-50DC-5545-BE96-480B07ECB9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5525" y="32474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4001E2-BD8A-8746-977F-700A1DA5E99E}"/>
                  </a:ext>
                </a:extLst>
              </p14:cNvPr>
              <p14:cNvContentPartPr/>
              <p14:nvPr/>
            </p14:nvContentPartPr>
            <p14:xfrm>
              <a:off x="9716085" y="173295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4001E2-BD8A-8746-977F-700A1DA5E9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8445" y="169731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1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2709-20A4-1B4E-89C1-C4052639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Attire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4AD9-C142-7644-950A-B25A699E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Today you will receive your grad attire</a:t>
            </a:r>
          </a:p>
          <a:p>
            <a:r>
              <a:rPr lang="en-US" sz="2800" dirty="0"/>
              <a:t>Package should contain: gown, hood, cap, tassel</a:t>
            </a:r>
          </a:p>
          <a:p>
            <a:r>
              <a:rPr lang="en-US" sz="2800" dirty="0"/>
              <a:t>CHECK THAT THESE THINGS ARE THERE AND TRY ON THE GOWN AND THE CAP (at home)</a:t>
            </a:r>
          </a:p>
          <a:p>
            <a:r>
              <a:rPr lang="en-US" sz="2800" dirty="0"/>
              <a:t>Steam your gowns prior to the ceremony; very cool iron if needed</a:t>
            </a:r>
          </a:p>
          <a:p>
            <a:r>
              <a:rPr lang="en-US" sz="2800" dirty="0"/>
              <a:t>PLEASE don’t lose your tassel. We have a few extras, but </a:t>
            </a:r>
            <a:r>
              <a:rPr lang="en-US" sz="2800" i="1" dirty="0"/>
              <a:t>only a few</a:t>
            </a:r>
          </a:p>
        </p:txBody>
      </p:sp>
    </p:spTree>
    <p:extLst>
      <p:ext uri="{BB962C8B-B14F-4D97-AF65-F5344CB8AC3E}">
        <p14:creationId xmlns:p14="http://schemas.microsoft.com/office/powerpoint/2010/main" val="12843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23AE-8A55-5040-92B5-79144D22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Attire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618A-6686-BE45-8AA8-0F4CED09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Wear light, semi-formal clothing underneath (it’s hot in there)</a:t>
            </a:r>
            <a:endParaRPr lang="en-US" sz="2400" dirty="0"/>
          </a:p>
          <a:p>
            <a:r>
              <a:rPr lang="en-US" sz="2800" dirty="0"/>
              <a:t>Something with a pocket for your phone? Or do you need your phone?</a:t>
            </a:r>
          </a:p>
          <a:p>
            <a:r>
              <a:rPr lang="en-US" sz="2800" dirty="0"/>
              <a:t>No pocket? Fanny pack </a:t>
            </a:r>
            <a:r>
              <a:rPr lang="en-US" sz="2800" b="1" dirty="0"/>
              <a:t>UNDERNEATH</a:t>
            </a:r>
            <a:r>
              <a:rPr lang="en-US" sz="2800" dirty="0"/>
              <a:t>…maybe the </a:t>
            </a:r>
            <a:r>
              <a:rPr lang="en-US" sz="2800" i="1" dirty="0"/>
              <a:t>only </a:t>
            </a:r>
            <a:r>
              <a:rPr lang="en-US" sz="2800" dirty="0"/>
              <a:t>time it’s a good idea to wear a fanny pack. </a:t>
            </a:r>
          </a:p>
          <a:p>
            <a:r>
              <a:rPr lang="en-US" sz="2800" dirty="0"/>
              <a:t>Sensible shoes (a lot of walking, a lot of people, a lot of stairs AND a lot of unevenly spaced stairs)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2602-D09C-AB43-9BCE-F92C7F68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Attire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DF2C-717C-1D4B-BD40-9B4FF2648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Gown should be fully zipped up</a:t>
            </a:r>
          </a:p>
          <a:p>
            <a:r>
              <a:rPr lang="en-US" sz="2800" dirty="0"/>
              <a:t>Tassel should be on right front of hat (you will all move to the left at the same time after everyone has graduated)</a:t>
            </a:r>
          </a:p>
          <a:p>
            <a:r>
              <a:rPr lang="en-US" sz="2800" dirty="0"/>
              <a:t>Pointy part of hood should be flush with neckline of gown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5E01-4E65-E5EB-E089-DC5A2DFE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The About-To-Cross the Stage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F210-CCB8-3F0B-1720-00109179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Very soon, we will practice the processional (entering the theatre)</a:t>
            </a:r>
          </a:p>
          <a:p>
            <a:pPr marL="0" indent="0" algn="ctr">
              <a:buNone/>
            </a:pPr>
            <a:r>
              <a:rPr lang="en-US" sz="2400" dirty="0"/>
              <a:t>[Once you’re in the theatre…]</a:t>
            </a:r>
          </a:p>
          <a:p>
            <a:r>
              <a:rPr lang="en-US" sz="2400" dirty="0"/>
              <a:t>You will then be seated in the rows at the front </a:t>
            </a:r>
            <a:r>
              <a:rPr lang="en-US" sz="2400" dirty="0" err="1"/>
              <a:t>centre</a:t>
            </a:r>
            <a:r>
              <a:rPr lang="en-US" sz="2400" dirty="0"/>
              <a:t> of the audience</a:t>
            </a:r>
          </a:p>
          <a:p>
            <a:r>
              <a:rPr lang="en-US" sz="2400" dirty="0"/>
              <a:t>When it’s time, your row captain will be tapped on the shoulder by Ms. </a:t>
            </a:r>
            <a:r>
              <a:rPr lang="en-US" sz="2400" dirty="0" err="1"/>
              <a:t>Vanderpauw</a:t>
            </a:r>
            <a:r>
              <a:rPr lang="en-US" sz="2400" dirty="0"/>
              <a:t> or Ms. Gray</a:t>
            </a:r>
          </a:p>
          <a:p>
            <a:r>
              <a:rPr lang="en-US" sz="2400" dirty="0"/>
              <a:t>Your row will get up (remaining in order) and proceed to side stage before you cross</a:t>
            </a:r>
          </a:p>
        </p:txBody>
      </p:sp>
    </p:spTree>
    <p:extLst>
      <p:ext uri="{BB962C8B-B14F-4D97-AF65-F5344CB8AC3E}">
        <p14:creationId xmlns:p14="http://schemas.microsoft.com/office/powerpoint/2010/main" val="13571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70D4-49B0-CBA4-1D74-AA29F6CD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Folios (Folders)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EC29-3CF8-774B-DB8C-BB7CD81D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 side stage, you will be handed your folio. It’s a folder, but “folio” sounds classier.</a:t>
            </a:r>
          </a:p>
          <a:p>
            <a:r>
              <a:rPr lang="en-US" sz="2400" dirty="0"/>
              <a:t>DON’T EVEN LOOK IN THERE AT THAT TIME. FOCUS. </a:t>
            </a:r>
          </a:p>
          <a:p>
            <a:r>
              <a:rPr lang="en-US" sz="2400" dirty="0"/>
              <a:t>This is what’s in there (spoiler: most of this isn’t interesting anyways):</a:t>
            </a:r>
          </a:p>
          <a:p>
            <a:pPr lvl="1"/>
            <a:r>
              <a:rPr lang="en-US" sz="2400" dirty="0"/>
              <a:t>grad composite photo</a:t>
            </a:r>
          </a:p>
          <a:p>
            <a:pPr lvl="1"/>
            <a:r>
              <a:rPr lang="en-US" sz="2400" dirty="0"/>
              <a:t>fake Dogwood certificate</a:t>
            </a:r>
          </a:p>
          <a:p>
            <a:pPr lvl="1"/>
            <a:r>
              <a:rPr lang="en-US" sz="2400" dirty="0"/>
              <a:t>letters of congratulations from the MLA and MP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Thanks Chef Smith and Chef Karen (and staff volunteers)</a:t>
            </a:r>
          </a:p>
          <a:p>
            <a:r>
              <a:rPr lang="en-US" sz="2800" dirty="0"/>
              <a:t>Dinner/Dance and Dry Grad Details</a:t>
            </a:r>
          </a:p>
          <a:p>
            <a:r>
              <a:rPr lang="en-US" sz="2800" dirty="0"/>
              <a:t>Ceremony Details</a:t>
            </a:r>
          </a:p>
          <a:p>
            <a:r>
              <a:rPr lang="en-US" sz="2800" dirty="0"/>
              <a:t>BREAK</a:t>
            </a:r>
          </a:p>
          <a:p>
            <a:r>
              <a:rPr lang="en-US" sz="2800" dirty="0"/>
              <a:t>Overview of processional</a:t>
            </a:r>
          </a:p>
          <a:p>
            <a:r>
              <a:rPr lang="en-US" sz="2800" dirty="0"/>
              <a:t>Rehearsal of processional (we’ll move to the gym)</a:t>
            </a:r>
          </a:p>
          <a:p>
            <a:r>
              <a:rPr lang="en-US" sz="2800" dirty="0"/>
              <a:t>[Brief] rehearsal of “walking” </a:t>
            </a:r>
          </a:p>
          <a:p>
            <a:r>
              <a:rPr lang="en-US" sz="2800" dirty="0"/>
              <a:t>Rehearsal of recessional </a:t>
            </a:r>
          </a:p>
          <a:p>
            <a:r>
              <a:rPr lang="en-US" sz="2800" dirty="0"/>
              <a:t>Obtain grad attire and tickets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A9B9-43C6-24C9-F381-4898A5D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Folios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3CB1-8EB0-76DF-2410-657D02B1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Later in June, you will be notified when you may come to the office to pick up an envelope containing: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Your photo(s) w/ Mr. Rowell from the ceremony</a:t>
            </a:r>
          </a:p>
          <a:p>
            <a:pPr lvl="1"/>
            <a:r>
              <a:rPr lang="en-US" sz="2400" dirty="0"/>
              <a:t>info re: any district scholarships you’ve won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certificates for any subject awards you have won</a:t>
            </a:r>
          </a:p>
          <a:p>
            <a:r>
              <a:rPr lang="en-US" sz="2400" dirty="0"/>
              <a:t>Real Dogwoods arrive at our school in late-Aug/early-Sept</a:t>
            </a:r>
          </a:p>
          <a:p>
            <a:r>
              <a:rPr lang="en-US" sz="2400" dirty="0"/>
              <a:t>You will be notified via your personal email address that you gave your CLC teacher (make sure you’ve done this)</a:t>
            </a:r>
          </a:p>
          <a:p>
            <a:r>
              <a:rPr lang="en-US" sz="2400" dirty="0"/>
              <a:t>At that time (September onward), you can come and pick up your Dogwood at the office (and your envelopes if you didn’t pick them up in June)</a:t>
            </a:r>
          </a:p>
        </p:txBody>
      </p:sp>
    </p:spTree>
    <p:extLst>
      <p:ext uri="{BB962C8B-B14F-4D97-AF65-F5344CB8AC3E}">
        <p14:creationId xmlns:p14="http://schemas.microsoft.com/office/powerpoint/2010/main" val="32155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948E-7AF7-5240-B3EE-2AA40E52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Walking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02CF-E405-6F46-A6C4-A7740707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Anyways, you’ve got your folio… [Demo on how to hold it]</a:t>
            </a:r>
          </a:p>
          <a:p>
            <a:r>
              <a:rPr lang="en-US" sz="2800" dirty="0"/>
              <a:t>You will be side stage until Mr. </a:t>
            </a:r>
            <a:r>
              <a:rPr lang="en-US" sz="2800" dirty="0" err="1"/>
              <a:t>Biggar</a:t>
            </a:r>
            <a:r>
              <a:rPr lang="en-US" sz="2800" dirty="0"/>
              <a:t> or Ms. Dimmock read your name</a:t>
            </a:r>
          </a:p>
          <a:p>
            <a:r>
              <a:rPr lang="en-US" sz="2800" dirty="0"/>
              <a:t>You will then begin to WALK across the stage to Mr. Rowell where you will pose for a photo</a:t>
            </a:r>
          </a:p>
          <a:p>
            <a:r>
              <a:rPr lang="en-US" sz="2800" dirty="0"/>
              <a:t>REMAIN THERE	until your grad message and any awards and/or scholarships are finished being read out</a:t>
            </a:r>
          </a:p>
          <a:p>
            <a:r>
              <a:rPr lang="en-US" sz="2800" dirty="0"/>
              <a:t>Mr. </a:t>
            </a:r>
            <a:r>
              <a:rPr lang="en-US" sz="2800" dirty="0" err="1"/>
              <a:t>Carriss</a:t>
            </a:r>
            <a:r>
              <a:rPr lang="en-US" sz="2800" dirty="0"/>
              <a:t> and Mr. </a:t>
            </a:r>
            <a:r>
              <a:rPr lang="en-US" sz="2800" dirty="0" err="1"/>
              <a:t>Ishani</a:t>
            </a:r>
            <a:r>
              <a:rPr lang="en-US" sz="2800" dirty="0"/>
              <a:t> will point you to/be at the stairs to give you a hand down if you need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4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663A-16F1-E042-8B1D-D4207C57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Handshake OR Fist Bump with Mr. Rowell…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CEC3-F76E-D241-883B-74070D17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47446"/>
            <a:ext cx="10125808" cy="5234354"/>
          </a:xfrm>
        </p:spPr>
        <p:txBody>
          <a:bodyPr>
            <a:normAutofit/>
          </a:bodyPr>
          <a:lstStyle/>
          <a:p>
            <a:r>
              <a:rPr lang="en-US" sz="2800" dirty="0"/>
              <a:t>Declare early (halfway or so across), otherwise it’s awkward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925C89-19A8-1A4F-BA80-93EF27DE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46" y="2347779"/>
            <a:ext cx="6304582" cy="3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61F6-1903-D443-9BF7-C6C4E93C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Ceremony: Processional (entering the theatre)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8C3A-0F59-6D49-AD7F-19C8DC46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the upcoming break, you are about to be arranged into lines in alpha order</a:t>
            </a:r>
          </a:p>
          <a:p>
            <a:r>
              <a:rPr lang="en-US" sz="2800" dirty="0"/>
              <a:t>Each line represents one row of seating in the theatre</a:t>
            </a:r>
          </a:p>
          <a:p>
            <a:r>
              <a:rPr lang="en-US" sz="2800" dirty="0"/>
              <a:t>Before you go for break, stack chairs please</a:t>
            </a:r>
          </a:p>
          <a:p>
            <a:r>
              <a:rPr lang="en-US" sz="2800" dirty="0"/>
              <a:t>When you return from break: </a:t>
            </a:r>
          </a:p>
          <a:p>
            <a:pPr lvl="1"/>
            <a:r>
              <a:rPr lang="en-US" sz="2400" dirty="0"/>
              <a:t>Surname A on my left (rotunda closest to gym hallway side)</a:t>
            </a:r>
          </a:p>
          <a:p>
            <a:pPr lvl="1"/>
            <a:r>
              <a:rPr lang="en-US" sz="2400" dirty="0"/>
              <a:t>Surname Z on my right (rotunda closest to outdoor area)</a:t>
            </a:r>
          </a:p>
          <a:p>
            <a:pPr lvl="1"/>
            <a:r>
              <a:rPr lang="en-US" sz="2400" dirty="0"/>
              <a:t>Surname M in the middle(</a:t>
            </a:r>
            <a:r>
              <a:rPr lang="en-US" sz="2400" dirty="0" err="1"/>
              <a:t>ish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378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78B5-F37F-654C-AC38-E2928897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890684"/>
            <a:ext cx="5734050" cy="1621101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400" dirty="0"/>
            </a:br>
            <a:r>
              <a:rPr lang="en-US" sz="2400" dirty="0"/>
              <a:t>please return promptly in 10 minutes and arrange yourselves per my SUPER clear instructions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5C4B1-547F-DE4F-AEE7-0D95D22BA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Breaking Bad Logo Vector (.EPS) Free Download">
            <a:extLst>
              <a:ext uri="{FF2B5EF4-FFF2-40B4-BE49-F238E27FC236}">
                <a16:creationId xmlns:a16="http://schemas.microsoft.com/office/drawing/2014/main" id="{D294ECA5-33C7-E743-A343-8CDAE0125C8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r="59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4338E-EC47-ABD0-9420-8440E9FE68F6}"/>
              </a:ext>
            </a:extLst>
          </p:cNvPr>
          <p:cNvSpPr txBox="1"/>
          <p:nvPr/>
        </p:nvSpPr>
        <p:spPr>
          <a:xfrm>
            <a:off x="6046839" y="138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preview">
            <a:extLst>
              <a:ext uri="{FF2B5EF4-FFF2-40B4-BE49-F238E27FC236}">
                <a16:creationId xmlns:a16="http://schemas.microsoft.com/office/drawing/2014/main" id="{BB07453F-ED16-508F-6462-89296C0B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29105"/>
            <a:ext cx="7020232" cy="68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DC90B5-49F7-3484-3AEF-86BC0EAEFAB7}"/>
              </a:ext>
            </a:extLst>
          </p:cNvPr>
          <p:cNvSpPr txBox="1"/>
          <p:nvPr/>
        </p:nvSpPr>
        <p:spPr>
          <a:xfrm>
            <a:off x="2861187" y="2964426"/>
            <a:ext cx="6286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ROW TIME. </a:t>
            </a:r>
          </a:p>
        </p:txBody>
      </p:sp>
    </p:spTree>
    <p:extLst>
      <p:ext uri="{BB962C8B-B14F-4D97-AF65-F5344CB8AC3E}">
        <p14:creationId xmlns:p14="http://schemas.microsoft.com/office/powerpoint/2010/main" val="15766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AC05-0081-DDF3-EE9B-508306EA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2893-D558-EA05-59EE-E283B850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Review: when you get to the QE, you’re heading upstairs to find your row.</a:t>
            </a:r>
          </a:p>
          <a:p>
            <a:pPr marL="0" indent="0">
              <a:buNone/>
            </a:pPr>
            <a:r>
              <a:rPr lang="en-US" sz="2400" b="1" dirty="0"/>
              <a:t>Before you do, ditch anything you don’t need with your family. Do you </a:t>
            </a:r>
            <a:r>
              <a:rPr lang="en-US" sz="2400" b="1" i="1" dirty="0"/>
              <a:t>need </a:t>
            </a:r>
            <a:r>
              <a:rPr lang="en-US" sz="2400" b="1" dirty="0"/>
              <a:t>your phone?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When you get up there, find your row. Know where it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Once you have, you can move around </a:t>
            </a:r>
            <a:r>
              <a:rPr lang="en-US" sz="2400" b="1" dirty="0"/>
              <a:t>BUT STAY UPSTAIRS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the bathroom. It’s </a:t>
            </a:r>
            <a:r>
              <a:rPr lang="en-US" sz="2400" dirty="0" err="1"/>
              <a:t>gonna</a:t>
            </a:r>
            <a:r>
              <a:rPr lang="en-US" sz="2400" dirty="0"/>
              <a:t> be a while…</a:t>
            </a:r>
          </a:p>
        </p:txBody>
      </p:sp>
    </p:spTree>
    <p:extLst>
      <p:ext uri="{BB962C8B-B14F-4D97-AF65-F5344CB8AC3E}">
        <p14:creationId xmlns:p14="http://schemas.microsoft.com/office/powerpoint/2010/main" val="762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9AF5EF-BF7E-2153-1310-66EF03AF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24CC-15CD-984D-B1C3-07DC9C85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Processional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8F5CB-F726-5081-0FF3-82C08FA5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Around 6:20(</a:t>
            </a:r>
            <a:r>
              <a:rPr lang="en-US" sz="2400" dirty="0" err="1"/>
              <a:t>ish</a:t>
            </a:r>
            <a:r>
              <a:rPr lang="en-US" sz="2400" dirty="0"/>
              <a:t>), you’ll be told to get into your rows. At that point, you need to get in your spot and </a:t>
            </a:r>
            <a:r>
              <a:rPr lang="en-US" sz="2400" b="1" dirty="0"/>
              <a:t>stay there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Around 6:30(</a:t>
            </a:r>
            <a:r>
              <a:rPr lang="en-US" sz="2400" dirty="0" err="1"/>
              <a:t>ish</a:t>
            </a:r>
            <a:r>
              <a:rPr lang="en-US" sz="2400" dirty="0"/>
              <a:t>), we’ll walk down the stairs and wait outside the Door 4 of the theatre.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Stay in order and FOLLOW THE PERSON IN FRONT OF YOU.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EXCEPTION: </a:t>
            </a:r>
          </a:p>
          <a:p>
            <a:pPr marL="0" indent="0" algn="ctr">
              <a:buNone/>
            </a:pPr>
            <a:r>
              <a:rPr lang="en-US" sz="2400" dirty="0"/>
              <a:t>ROW CAPTAINS, FOLLOW THE LAST PERSON IN THE PREVIOUS ROW.</a:t>
            </a:r>
          </a:p>
        </p:txBody>
      </p:sp>
    </p:spTree>
    <p:extLst>
      <p:ext uri="{BB962C8B-B14F-4D97-AF65-F5344CB8AC3E}">
        <p14:creationId xmlns:p14="http://schemas.microsoft.com/office/powerpoint/2010/main" val="19411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7421-24B7-88CB-52BB-9AD7D744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STAFF GRAD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8508-BD6A-5CF5-D462-A4013CCA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LOT OF WORK AND TIME goes into making your grad events run successfully. </a:t>
            </a:r>
          </a:p>
          <a:p>
            <a:pPr marL="0" indent="0">
              <a:buNone/>
            </a:pPr>
            <a:r>
              <a:rPr lang="en-US" dirty="0"/>
              <a:t>We do this because we want to, but a thank you at some point over the next few weeks goes a long way, too.</a:t>
            </a:r>
          </a:p>
          <a:p>
            <a:pPr marL="0" indent="0">
              <a:buNone/>
            </a:pPr>
            <a:r>
              <a:rPr lang="en-US" dirty="0"/>
              <a:t>Your administrators</a:t>
            </a:r>
          </a:p>
          <a:p>
            <a:pPr marL="0" indent="0">
              <a:buNone/>
            </a:pPr>
            <a:r>
              <a:rPr lang="en-US" dirty="0"/>
              <a:t>Ms. Fisher (dinner/dance)</a:t>
            </a:r>
          </a:p>
          <a:p>
            <a:pPr marL="0" indent="0">
              <a:buNone/>
            </a:pPr>
            <a:r>
              <a:rPr lang="en-US" dirty="0"/>
              <a:t>Ms. Preddy (dinner/dance)</a:t>
            </a:r>
          </a:p>
          <a:p>
            <a:pPr marL="0" indent="0">
              <a:buNone/>
            </a:pPr>
            <a:r>
              <a:rPr lang="en-US" dirty="0"/>
              <a:t>Ms. Dimmock (emcee)</a:t>
            </a:r>
          </a:p>
          <a:p>
            <a:pPr marL="0" indent="0">
              <a:buNone/>
            </a:pPr>
            <a:r>
              <a:rPr lang="en-US" dirty="0"/>
              <a:t>Mr. </a:t>
            </a:r>
            <a:r>
              <a:rPr lang="en-US" dirty="0" err="1"/>
              <a:t>Biggar</a:t>
            </a:r>
            <a:r>
              <a:rPr lang="en-US" dirty="0"/>
              <a:t> (emcee)</a:t>
            </a:r>
          </a:p>
          <a:p>
            <a:pPr marL="0" indent="0">
              <a:buNone/>
            </a:pPr>
            <a:r>
              <a:rPr lang="en-US" dirty="0"/>
              <a:t>Ms. </a:t>
            </a:r>
            <a:r>
              <a:rPr lang="en-US" dirty="0" err="1"/>
              <a:t>Gloslee</a:t>
            </a:r>
            <a:r>
              <a:rPr lang="en-US" dirty="0"/>
              <a:t> (money)</a:t>
            </a:r>
          </a:p>
          <a:p>
            <a:pPr marL="0" indent="0">
              <a:buNone/>
            </a:pPr>
            <a:r>
              <a:rPr lang="en-US" dirty="0"/>
              <a:t>Ms. </a:t>
            </a:r>
            <a:r>
              <a:rPr lang="en-US" dirty="0" err="1"/>
              <a:t>Chessa</a:t>
            </a:r>
            <a:r>
              <a:rPr lang="en-US" dirty="0"/>
              <a:t> (student records and a whole bunch of other stuff)</a:t>
            </a:r>
          </a:p>
          <a:p>
            <a:pPr marL="0" indent="0">
              <a:buNone/>
            </a:pPr>
            <a:r>
              <a:rPr lang="en-US" dirty="0"/>
              <a:t>Ms. Gilbert (a whole bunch of stuff, including reminding most of </a:t>
            </a:r>
            <a:r>
              <a:rPr lang="en-US" i="1" dirty="0"/>
              <a:t>us </a:t>
            </a:r>
            <a:r>
              <a:rPr lang="en-US" dirty="0"/>
              <a:t>what we need to do)</a:t>
            </a:r>
          </a:p>
          <a:p>
            <a:pPr marL="0" indent="0">
              <a:buNone/>
            </a:pPr>
            <a:r>
              <a:rPr lang="en-US" dirty="0"/>
              <a:t>About 20 other staff who help us at the ceremony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1CAF-BC7D-B97B-8470-33935B55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Processional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E19F-06FA-50FB-8661-87EA3589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I will lead you into the theatre…UNTIL WE GET TO THE SEATS…</a:t>
            </a:r>
          </a:p>
          <a:p>
            <a:r>
              <a:rPr lang="en-US" sz="2400" dirty="0"/>
              <a:t>Then, ROW C WILL TAKE THEIR SEATS IN ROW C (the first row) and proceed to the furthest seat at the end of that row</a:t>
            </a:r>
          </a:p>
          <a:p>
            <a:r>
              <a:rPr lang="en-US" sz="2400" dirty="0"/>
              <a:t>ROW D CAPTAIN WILL BREAK OFF AND ENTER ROW D (the second row)</a:t>
            </a:r>
          </a:p>
          <a:p>
            <a:r>
              <a:rPr lang="en-US" sz="2400" dirty="0"/>
              <a:t>ROW 1 CAPTAIN WILL BREAK OFF AND ENTER ROW 1 (the third row)</a:t>
            </a:r>
          </a:p>
          <a:p>
            <a:r>
              <a:rPr lang="en-US" sz="2400" dirty="0"/>
              <a:t>And so on and so on </a:t>
            </a:r>
          </a:p>
        </p:txBody>
      </p:sp>
    </p:spTree>
    <p:extLst>
      <p:ext uri="{BB962C8B-B14F-4D97-AF65-F5344CB8AC3E}">
        <p14:creationId xmlns:p14="http://schemas.microsoft.com/office/powerpoint/2010/main" val="19827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preview">
            <a:extLst>
              <a:ext uri="{FF2B5EF4-FFF2-40B4-BE49-F238E27FC236}">
                <a16:creationId xmlns:a16="http://schemas.microsoft.com/office/drawing/2014/main" id="{9A2B8362-7C83-8682-C43A-51097549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29105"/>
            <a:ext cx="6931742" cy="67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Theatre - All You Need to Know BEFORE You Go (2024)">
            <a:extLst>
              <a:ext uri="{FF2B5EF4-FFF2-40B4-BE49-F238E27FC236}">
                <a16:creationId xmlns:a16="http://schemas.microsoft.com/office/drawing/2014/main" id="{CBA10533-A4AA-56FC-0013-BD0E1104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4740-5C82-2142-A90B-3EC9F95B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it’s time to “walk”… (we’ll practice this with the first row in a few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7421-03F7-414D-A881-130D15F35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Row captain will get a tap on the shoulder</a:t>
            </a:r>
          </a:p>
          <a:p>
            <a:r>
              <a:rPr lang="en-US" sz="2800" dirty="0"/>
              <a:t>Exit left through side door near stage into lobby (you’ll be led by a staff member)</a:t>
            </a:r>
          </a:p>
          <a:p>
            <a:r>
              <a:rPr lang="en-US" sz="2800" dirty="0"/>
              <a:t>You’ll make your way backstage (staying in line) and get your folder</a:t>
            </a:r>
          </a:p>
          <a:p>
            <a:r>
              <a:rPr lang="en-US" sz="2800" dirty="0"/>
              <a:t>We’ll make sure your hat, tassel, hood, etc. are all good before you head out on stage</a:t>
            </a:r>
          </a:p>
        </p:txBody>
      </p:sp>
    </p:spTree>
    <p:extLst>
      <p:ext uri="{BB962C8B-B14F-4D97-AF65-F5344CB8AC3E}">
        <p14:creationId xmlns:p14="http://schemas.microsoft.com/office/powerpoint/2010/main" val="18224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1C23-70CD-0380-DF64-F077779A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Processional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96D6-A1DA-6DF3-06C8-E64B8C2B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RIGHT NOW, take a moment to meet and/or familiarize yourself with: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Who is in front of you (Row Captains: who is at the end of the row before you?)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Who is </a:t>
            </a:r>
            <a:r>
              <a:rPr lang="en-US" sz="2400" i="1" dirty="0"/>
              <a:t>in front of the person in front of you </a:t>
            </a:r>
            <a:r>
              <a:rPr lang="en-US" sz="2400" dirty="0"/>
              <a:t>(in case the person in front of you is away)—if you are behind a row captain, you’ll become a row captain, so know who is at the end of the previous row, too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If someone is away, LEAVE A SPACE FOR THEM (today AND for the real thing)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A2A8-CE85-6AEE-AACB-1056E24D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Processional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CADF-36B1-FB23-C628-DFE0793B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order you are in </a:t>
            </a:r>
            <a:r>
              <a:rPr lang="en-US" sz="2400" b="1" dirty="0"/>
              <a:t>affects the entire script.</a:t>
            </a:r>
            <a:endParaRPr lang="en-US" sz="2400" dirty="0"/>
          </a:p>
          <a:p>
            <a:r>
              <a:rPr lang="en-US" sz="2400" dirty="0"/>
              <a:t>If you’re not where you’re supposed to be, the wrong name and message could get read out.</a:t>
            </a:r>
          </a:p>
          <a:p>
            <a:r>
              <a:rPr lang="en-US" sz="2400" dirty="0"/>
              <a:t>DO NOT, FOR ANY REASON, SWITCH PLACES OR CHANGE THE ORDER. </a:t>
            </a:r>
          </a:p>
          <a:p>
            <a:r>
              <a:rPr lang="en-US" sz="2400" dirty="0"/>
              <a:t>If anything is not as it should be, (i.e. someone is missing, you think you’re in the wrong spot for some reason, etc.): </a:t>
            </a:r>
          </a:p>
          <a:p>
            <a:pPr marL="0" indent="0" algn="ctr">
              <a:buNone/>
            </a:pPr>
            <a:r>
              <a:rPr lang="en-US" sz="2400" b="1"/>
              <a:t>LET US KNOW AT SIDE STAGE.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6F71-C266-BD23-8133-2AF867A3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get to the gym 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1B4F-5D17-A6CC-C341-32FA0565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 your seat will be a plastic bag containing your grad attire and an envelope containing all of your tickets</a:t>
            </a:r>
          </a:p>
          <a:p>
            <a:r>
              <a:rPr lang="en-US" sz="2400" dirty="0"/>
              <a:t>Handle with care as they had to be opened to add your </a:t>
            </a:r>
            <a:r>
              <a:rPr lang="en-US" sz="2400" dirty="0" err="1"/>
              <a:t>tassle</a:t>
            </a:r>
            <a:r>
              <a:rPr lang="en-US" sz="2400" dirty="0"/>
              <a:t> and hood (they are NOT sealed)</a:t>
            </a:r>
          </a:p>
          <a:p>
            <a:r>
              <a:rPr lang="en-US" sz="2400" dirty="0"/>
              <a:t>WHEN REHEARSAL IS OVER AND AFTER YOU LEAVE THE GYM, please verify the contents, especially that you have a gown, hat, hood, and tassel.</a:t>
            </a:r>
          </a:p>
          <a:p>
            <a:r>
              <a:rPr lang="en-US" sz="2400" dirty="0"/>
              <a:t>If you are missing tickets you think you bought, or need more tickets to the ceremony, please see me or message me on Teams. DO NOT go to the office.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394AB-6EC1-73C4-9182-A5CA618980DD}"/>
              </a:ext>
            </a:extLst>
          </p:cNvPr>
          <p:cNvSpPr txBox="1"/>
          <p:nvPr/>
        </p:nvSpPr>
        <p:spPr>
          <a:xfrm>
            <a:off x="2816942" y="2787446"/>
            <a:ext cx="6330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41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167E-4613-A541-894C-1DE5E1DB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Dinner/Dance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1305-5850-7146-BE68-53596332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Friday, June 7 @ Meadow Gardens</a:t>
            </a:r>
          </a:p>
          <a:p>
            <a:r>
              <a:rPr lang="en-US" sz="2800" dirty="0"/>
              <a:t>Arrival @ 6:00</a:t>
            </a:r>
          </a:p>
          <a:p>
            <a:r>
              <a:rPr lang="en-US" sz="2800" dirty="0"/>
              <a:t>Take family pictures BEFORE arrival; families are to drop off only</a:t>
            </a:r>
          </a:p>
          <a:p>
            <a:pPr lvl="1"/>
            <a:r>
              <a:rPr lang="en-US" sz="2000" dirty="0"/>
              <a:t>Parking will be a challenge</a:t>
            </a:r>
          </a:p>
          <a:p>
            <a:pPr lvl="1"/>
            <a:r>
              <a:rPr lang="en-US" sz="2000" dirty="0"/>
              <a:t>It is very busy and there are lots of people</a:t>
            </a:r>
          </a:p>
          <a:p>
            <a:pPr lvl="1"/>
            <a:r>
              <a:rPr lang="en-US" sz="2000" dirty="0"/>
              <a:t>Limited access to outdoor spaces (</a:t>
            </a:r>
            <a:r>
              <a:rPr lang="en-US" sz="2000" i="1" dirty="0"/>
              <a:t>especially </a:t>
            </a:r>
            <a:r>
              <a:rPr lang="en-US" sz="2000" dirty="0"/>
              <a:t>if it rains)</a:t>
            </a:r>
          </a:p>
          <a:p>
            <a:r>
              <a:rPr lang="en-US" sz="2800" dirty="0"/>
              <a:t>Grads move to assigned tables @ approx. 6:30/6:45, followed by toast to the grads TBA and then dinner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0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167E-4613-A541-894C-1DE5E1DB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Dinner/Dance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1305-5850-7146-BE68-53596332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will receive a ticket (or tickets if you have a guest) today; they are NUMBERED. You need to have </a:t>
            </a:r>
            <a:r>
              <a:rPr lang="en-US" sz="2800" b="1" dirty="0"/>
              <a:t>YOUR TICKET</a:t>
            </a:r>
            <a:r>
              <a:rPr lang="en-US" sz="2800" dirty="0"/>
              <a:t> to get in. </a:t>
            </a:r>
          </a:p>
          <a:p>
            <a:r>
              <a:rPr lang="en-US" sz="2800" b="1" dirty="0"/>
              <a:t>THIS IS A SCHOOL EVENT</a:t>
            </a:r>
            <a:r>
              <a:rPr lang="en-US" sz="2800" dirty="0"/>
              <a:t>; please conduct yourselves accordingly </a:t>
            </a:r>
          </a:p>
          <a:p>
            <a:r>
              <a:rPr lang="en-US" sz="2800" dirty="0"/>
              <a:t>You cannot go upstairs</a:t>
            </a:r>
          </a:p>
          <a:p>
            <a:r>
              <a:rPr lang="en-US" sz="2800" dirty="0"/>
              <a:t>There is lots of space to take photos with friends and teachers, but PLEASE STAY OFF THE GREENS</a:t>
            </a:r>
          </a:p>
          <a:p>
            <a:r>
              <a:rPr lang="en-US" sz="2800" dirty="0"/>
              <a:t>Smoking/vaping: designated outdoor areas only, please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DFEA68-3C85-86E2-535B-B94BAEA299E6}"/>
              </a:ext>
            </a:extLst>
          </p:cNvPr>
          <p:cNvSpPr txBox="1"/>
          <p:nvPr/>
        </p:nvSpPr>
        <p:spPr>
          <a:xfrm>
            <a:off x="1327355" y="2802194"/>
            <a:ext cx="9147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QUESTIONS ABOUT THE DINNER/DANCE?</a:t>
            </a:r>
          </a:p>
        </p:txBody>
      </p:sp>
    </p:spTree>
    <p:extLst>
      <p:ext uri="{BB962C8B-B14F-4D97-AF65-F5344CB8AC3E}">
        <p14:creationId xmlns:p14="http://schemas.microsoft.com/office/powerpoint/2010/main" val="34462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55C3-0B1F-1140-AD5D-046A5341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Grad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DADB-6295-DB4A-955D-4B24969E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399308"/>
            <a:ext cx="10920845" cy="53824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Friday, June 7 @ THSS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11:30 start time; must enter by 12:00 (or make arrangements)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Enter via gym doors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Wear comfortable clothes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You should have a safe way home (i.e. not driving after you’ve been up all night)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Make sure you’ve submitted your waivers for bull/surfboard (available in the office; guests need one, too)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You will also have a ticket/tickets for this event; these tickets are ALSO NUMBERED</a:t>
            </a:r>
          </a:p>
        </p:txBody>
      </p:sp>
    </p:spTree>
    <p:extLst>
      <p:ext uri="{BB962C8B-B14F-4D97-AF65-F5344CB8AC3E}">
        <p14:creationId xmlns:p14="http://schemas.microsoft.com/office/powerpoint/2010/main" val="13023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4413-B2D9-5198-DF98-99EAD4CB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Grad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6773-F808-7A31-A2A3-B08C4ED4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851573" cy="507769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CA" sz="2400" b="1" i="0" dirty="0">
                <a:effectLst/>
              </a:rPr>
              <a:t>Events from 11:30 – 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mechanical bull &amp; mechanical </a:t>
            </a:r>
            <a:r>
              <a:rPr lang="en-CA" sz="2400" dirty="0"/>
              <a:t>s</a:t>
            </a:r>
            <a:r>
              <a:rPr lang="en-CA" sz="2400" b="0" i="0" dirty="0">
                <a:effectLst/>
              </a:rPr>
              <a:t>urfer (waiver forms </a:t>
            </a:r>
            <a:r>
              <a:rPr lang="en-CA" sz="2400" b="0" i="0" dirty="0" err="1">
                <a:effectLst/>
              </a:rPr>
              <a:t>req’d</a:t>
            </a:r>
            <a:r>
              <a:rPr lang="en-CA" sz="2400" b="0" i="0" dirty="0">
                <a:effectLst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Karaoke – in Mr. </a:t>
            </a:r>
            <a:r>
              <a:rPr lang="en-CA" sz="2400" b="0" i="0" dirty="0" err="1">
                <a:effectLst/>
              </a:rPr>
              <a:t>Dickin’s</a:t>
            </a:r>
            <a:r>
              <a:rPr lang="en-CA" sz="2400" b="0" i="0" dirty="0">
                <a:effectLst/>
              </a:rPr>
              <a:t> media room by the rotunda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Casino – in the rotunda (grads will receive “grad bucks” when they arrive)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Sumo </a:t>
            </a:r>
            <a:r>
              <a:rPr lang="en-CA" sz="2400" dirty="0"/>
              <a:t>w</a:t>
            </a:r>
            <a:r>
              <a:rPr lang="en-CA" sz="2400" b="0" i="0" dirty="0">
                <a:effectLst/>
              </a:rPr>
              <a:t>restling, bungee run/bungee basketball, jousting, obstacle course, “horse” racing – in the gym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Tattoos – hallway outside rotunda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Giant Jenga and connect four games – hallway outside rotunda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Magician - rotunda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Foosball &amp; air hockey – hallway outside rotunda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Food (pizza, chips, ice cream, pop, candy, etc.) – at the cafeteria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400" b="0" i="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5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7FF4-02EE-6438-72F6-7FBA7ADF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Grad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FFAD-E67C-2971-972E-6DC8A1F6B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CA" sz="2400" b="1" i="0" dirty="0">
                <a:effectLst/>
              </a:rPr>
              <a:t>2:30 – 3:45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Hypnotist show – in the gym</a:t>
            </a:r>
          </a:p>
          <a:p>
            <a:pPr marL="0" indent="0" algn="l">
              <a:buNone/>
            </a:pPr>
            <a:r>
              <a:rPr lang="en-CA" sz="2400" b="1" i="0" dirty="0">
                <a:effectLst/>
              </a:rPr>
              <a:t>3:45 – 4:00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Major draw prizes. You must be present to win.</a:t>
            </a:r>
          </a:p>
          <a:p>
            <a:pPr marL="0" indent="0" algn="l">
              <a:buNone/>
            </a:pPr>
            <a:endParaRPr lang="en-CA" sz="2400" b="0" i="0" dirty="0">
              <a:effectLst/>
            </a:endParaRPr>
          </a:p>
          <a:p>
            <a:pPr marL="0" indent="0" algn="ctr">
              <a:buNone/>
            </a:pPr>
            <a:r>
              <a:rPr lang="en-CA" sz="2400" b="1" dirty="0"/>
              <a:t>Questions? Ask Mr. Radom</a:t>
            </a:r>
            <a:endParaRPr lang="en-CA" sz="2400" b="1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Literature 16x9</Template>
  <TotalTime>53491</TotalTime>
  <Words>2251</Words>
  <Application>Microsoft Macintosh PowerPoint</Application>
  <PresentationFormat>Widescreen</PresentationFormat>
  <Paragraphs>197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Euphemia</vt:lpstr>
      <vt:lpstr>Plantagenet Cherokee</vt:lpstr>
      <vt:lpstr>Wingdings</vt:lpstr>
      <vt:lpstr>Academic Literature 16x9</vt:lpstr>
      <vt:lpstr>Grad rehearsal 2024</vt:lpstr>
      <vt:lpstr>Agenda</vt:lpstr>
      <vt:lpstr>YOUR STAFF GRAD COMMITTEE</vt:lpstr>
      <vt:lpstr>Dinner/Dance </vt:lpstr>
      <vt:lpstr>Dinner/Dance (cont’d)</vt:lpstr>
      <vt:lpstr>PowerPoint Presentation</vt:lpstr>
      <vt:lpstr>Dry Grad</vt:lpstr>
      <vt:lpstr>Dry Grad (cont’d)</vt:lpstr>
      <vt:lpstr>Dry Grad (cont’d)</vt:lpstr>
      <vt:lpstr>PowerPoint Presentation</vt:lpstr>
      <vt:lpstr>Grad Ceremony: Arrival</vt:lpstr>
      <vt:lpstr>Grad Ceremony: Tickets</vt:lpstr>
      <vt:lpstr>Ticket Envelopes</vt:lpstr>
      <vt:lpstr>Grad Ceremony: Call Times</vt:lpstr>
      <vt:lpstr>Grad Ceremony: Attire</vt:lpstr>
      <vt:lpstr>Grad Ceremony: Attire (cont’d)</vt:lpstr>
      <vt:lpstr>Grad Ceremony: Attire (cont’d)</vt:lpstr>
      <vt:lpstr>Grad Ceremony: The About-To-Cross the Stage Bit</vt:lpstr>
      <vt:lpstr>Grad Ceremony: Folios (Folders)</vt:lpstr>
      <vt:lpstr>Grad Ceremony: Folios (cont’d)</vt:lpstr>
      <vt:lpstr>Grad Ceremony: Walking the Stage</vt:lpstr>
      <vt:lpstr>Handshake OR Fist Bump with Mr. Rowell…</vt:lpstr>
      <vt:lpstr>Grad Ceremony: Processional (entering the theatre)</vt:lpstr>
      <vt:lpstr>  please return promptly in 10 minutes and arrange yourselves per my SUPER clear instructions </vt:lpstr>
      <vt:lpstr>PowerPoint Presentation</vt:lpstr>
      <vt:lpstr>PowerPoint Presentation</vt:lpstr>
      <vt:lpstr>Processional</vt:lpstr>
      <vt:lpstr>PowerPoint Presentation</vt:lpstr>
      <vt:lpstr>Processional</vt:lpstr>
      <vt:lpstr>Processional cont’d</vt:lpstr>
      <vt:lpstr>PowerPoint Presentation</vt:lpstr>
      <vt:lpstr>PowerPoint Presentation</vt:lpstr>
      <vt:lpstr>When it’s time to “walk”… (we’ll practice this with the first row in a few minutes)</vt:lpstr>
      <vt:lpstr>Processional cont’d</vt:lpstr>
      <vt:lpstr>Processional cont’d</vt:lpstr>
      <vt:lpstr>When you get to the gym today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rehearsal 2022</dc:title>
  <dc:creator>Drew Clutchey</dc:creator>
  <cp:lastModifiedBy>Drew Clutchey</cp:lastModifiedBy>
  <cp:revision>16</cp:revision>
  <dcterms:created xsi:type="dcterms:W3CDTF">2022-05-10T16:10:06Z</dcterms:created>
  <dcterms:modified xsi:type="dcterms:W3CDTF">2024-05-28T18:33:32Z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