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8" r:id="rId4"/>
    <p:sldId id="259" r:id="rId5"/>
    <p:sldId id="273" r:id="rId6"/>
    <p:sldId id="260" r:id="rId7"/>
    <p:sldId id="261" r:id="rId8"/>
    <p:sldId id="263" r:id="rId9"/>
    <p:sldId id="264" r:id="rId10"/>
    <p:sldId id="267" r:id="rId11"/>
    <p:sldId id="268" r:id="rId12"/>
    <p:sldId id="270" r:id="rId13"/>
    <p:sldId id="265" r:id="rId14"/>
    <p:sldId id="26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Grad season!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What you need to know </a:t>
            </a:r>
          </a:p>
        </p:txBody>
      </p:sp>
    </p:spTree>
    <p:extLst>
      <p:ext uri="{BB962C8B-B14F-4D97-AF65-F5344CB8AC3E}">
        <p14:creationId xmlns:p14="http://schemas.microsoft.com/office/powerpoint/2010/main" val="255850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Action item: Grad dinner &amp; dance </a:t>
            </a:r>
            <a:br>
              <a:rPr lang="en-CA" dirty="0"/>
            </a:br>
            <a:r>
              <a:rPr lang="en-CA" dirty="0"/>
              <a:t>table sign-up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Will take place </a:t>
            </a:r>
            <a:r>
              <a:rPr lang="en-CA" b="1" dirty="0"/>
              <a:t>starting Tuesday, may 16 at lunch </a:t>
            </a:r>
            <a:r>
              <a:rPr lang="en-CA" dirty="0"/>
              <a:t>in the languages area</a:t>
            </a:r>
          </a:p>
          <a:p>
            <a:r>
              <a:rPr lang="en-CA" dirty="0"/>
              <a:t>10 to a table; you are only allowed to sign yourself up (and your out-of-school guest, if you have one)</a:t>
            </a:r>
          </a:p>
          <a:p>
            <a:r>
              <a:rPr lang="en-CA" dirty="0"/>
              <a:t>No drama; figure it out</a:t>
            </a:r>
          </a:p>
          <a:p>
            <a:r>
              <a:rPr lang="en-CA" dirty="0"/>
              <a:t>If you have a large friend group, consider breaking into smaller groups</a:t>
            </a:r>
          </a:p>
          <a:p>
            <a:r>
              <a:rPr lang="en-CA" dirty="0"/>
              <a:t>It’s only where you are sitting just prior to, and during, dinner. You can move wherever you want before and after this. Calm down.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07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Table sign up,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In order to be allowed to sign up for a table, you must have: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/>
              <a:t>All Grad fees paid</a:t>
            </a:r>
          </a:p>
          <a:p>
            <a:pPr lvl="1"/>
            <a:r>
              <a:rPr lang="en-CA" dirty="0"/>
              <a:t>Guest form approved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130372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Dry 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Friday, June 9 @ 11:30 at </a:t>
            </a:r>
            <a:r>
              <a:rPr lang="en-CA" dirty="0" err="1"/>
              <a:t>thss</a:t>
            </a:r>
            <a:endParaRPr lang="en-CA" dirty="0"/>
          </a:p>
          <a:p>
            <a:r>
              <a:rPr lang="en-CA" dirty="0"/>
              <a:t>Doors close @ TBD</a:t>
            </a:r>
          </a:p>
          <a:p>
            <a:r>
              <a:rPr lang="en-CA" dirty="0"/>
              <a:t>Event ends at 4:00 am</a:t>
            </a:r>
          </a:p>
          <a:p>
            <a:r>
              <a:rPr lang="en-CA" dirty="0"/>
              <a:t>Have a safe way home</a:t>
            </a:r>
          </a:p>
          <a:p>
            <a:r>
              <a:rPr lang="en-CA" dirty="0"/>
              <a:t>Waiver form for bull/surfboard</a:t>
            </a:r>
          </a:p>
          <a:p>
            <a:r>
              <a:rPr lang="en-CA" dirty="0"/>
              <a:t>Dress comfortably</a:t>
            </a:r>
          </a:p>
        </p:txBody>
      </p:sp>
    </p:spTree>
    <p:extLst>
      <p:ext uri="{BB962C8B-B14F-4D97-AF65-F5344CB8AC3E}">
        <p14:creationId xmlns:p14="http://schemas.microsoft.com/office/powerpoint/2010/main" val="28777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Marks </a:t>
            </a:r>
            <a:r>
              <a:rPr lang="en-CA" dirty="0" err="1"/>
              <a:t>cutoff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If you want to participate in the grad ceremonies, You must be comfortably passing all courses required for grad by</a:t>
            </a:r>
          </a:p>
          <a:p>
            <a:pPr marL="0" indent="0" algn="ctr">
              <a:buNone/>
            </a:pPr>
            <a:r>
              <a:rPr lang="en-CA" sz="4400" dirty="0"/>
              <a:t>Friday, may 19</a:t>
            </a:r>
          </a:p>
        </p:txBody>
      </p:sp>
      <p:pic>
        <p:nvPicPr>
          <p:cNvPr id="2050" name="Picture 2" descr="Image result for grim reaper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81" y="2366963"/>
            <a:ext cx="3424237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5CCF48-140C-0646-B8A4-7E83130D2FB1}"/>
              </a:ext>
            </a:extLst>
          </p:cNvPr>
          <p:cNvSpPr txBox="1"/>
          <p:nvPr/>
        </p:nvSpPr>
        <p:spPr>
          <a:xfrm>
            <a:off x="6564923" y="1805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9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of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Grad message (may 8)</a:t>
            </a:r>
          </a:p>
          <a:p>
            <a:r>
              <a:rPr lang="en-CA" dirty="0"/>
              <a:t>Guest forms (may 5)</a:t>
            </a:r>
          </a:p>
          <a:p>
            <a:r>
              <a:rPr lang="en-CA" dirty="0"/>
              <a:t>Sign up for dinner tables (may 16)</a:t>
            </a:r>
          </a:p>
          <a:p>
            <a:r>
              <a:rPr lang="en-CA" dirty="0"/>
              <a:t>Waiver forms for dry grad bull/surfboard (</a:t>
            </a:r>
            <a:r>
              <a:rPr lang="en-CA" dirty="0" err="1"/>
              <a:t>tbd</a:t>
            </a:r>
            <a:r>
              <a:rPr lang="en-CA"/>
              <a:t>)</a:t>
            </a:r>
            <a:endParaRPr lang="en-CA" dirty="0"/>
          </a:p>
          <a:p>
            <a:r>
              <a:rPr lang="en-CA" dirty="0"/>
              <a:t>Your work so that you’re comfortably passing everything by may 19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781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EB1BB5-6951-16FC-E26F-2D2245889588}"/>
              </a:ext>
            </a:extLst>
          </p:cNvPr>
          <p:cNvSpPr txBox="1"/>
          <p:nvPr/>
        </p:nvSpPr>
        <p:spPr>
          <a:xfrm>
            <a:off x="2811484" y="2281812"/>
            <a:ext cx="60979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800" dirty="0"/>
              <a:t>Valedictorian Time!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5164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F5E2-2E59-8EB1-C6CA-2E6AF5CF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of the hour(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F600-3A97-9C0A-453F-B92BBBEB5C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Overview of grad events </a:t>
            </a:r>
          </a:p>
          <a:p>
            <a:r>
              <a:rPr lang="en-CA" dirty="0"/>
              <a:t>Action items for the events (stuff you’ve </a:t>
            </a:r>
            <a:r>
              <a:rPr lang="en-CA" dirty="0" err="1"/>
              <a:t>gotta</a:t>
            </a:r>
            <a:r>
              <a:rPr lang="en-CA" dirty="0"/>
              <a:t> do between now and then)</a:t>
            </a:r>
          </a:p>
          <a:p>
            <a:r>
              <a:rPr lang="en-CA" dirty="0"/>
              <a:t>Valedictorian “trailers” and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5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1. Ceremonies</a:t>
            </a:r>
          </a:p>
          <a:p>
            <a:pPr marL="0" indent="0">
              <a:buNone/>
            </a:pPr>
            <a:r>
              <a:rPr lang="en-CA" dirty="0"/>
              <a:t>2. Dinner/dance</a:t>
            </a:r>
          </a:p>
          <a:p>
            <a:pPr marL="0" indent="0">
              <a:buNone/>
            </a:pPr>
            <a:r>
              <a:rPr lang="en-CA" dirty="0"/>
              <a:t>3. Dry grad</a:t>
            </a:r>
          </a:p>
        </p:txBody>
      </p:sp>
    </p:spTree>
    <p:extLst>
      <p:ext uri="{BB962C8B-B14F-4D97-AF65-F5344CB8AC3E}">
        <p14:creationId xmlns:p14="http://schemas.microsoft.com/office/powerpoint/2010/main" val="347183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 ceremonies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/>
              <a:t>Tuesday, may 30 @ queen Elizabeth theatre </a:t>
            </a:r>
          </a:p>
          <a:p>
            <a:r>
              <a:rPr lang="en-CA" dirty="0"/>
              <a:t>5:45 arrival time for grads; outside doors for families, etc. @ 6:00; 7:00 start</a:t>
            </a:r>
          </a:p>
          <a:p>
            <a:r>
              <a:rPr lang="en-CA" dirty="0"/>
              <a:t>Usually lasts a bit over 2 hours</a:t>
            </a:r>
          </a:p>
          <a:p>
            <a:r>
              <a:rPr lang="en-CA" dirty="0"/>
              <a:t>Recommend heading down early to avoid traffic, find parking, maybe eat something?</a:t>
            </a:r>
          </a:p>
          <a:p>
            <a:r>
              <a:rPr lang="en-CA" dirty="0"/>
              <a:t>We’ll talk more about these logistics at the rehearsal</a:t>
            </a:r>
          </a:p>
        </p:txBody>
      </p:sp>
    </p:spTree>
    <p:extLst>
      <p:ext uri="{BB962C8B-B14F-4D97-AF65-F5344CB8AC3E}">
        <p14:creationId xmlns:p14="http://schemas.microsoft.com/office/powerpoint/2010/main" val="387492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6596-7D21-2E00-917A-8BB5CBD2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ceremonies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B99D-A655-9A51-6FAB-80A1ACD96A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Each student will receive 8 tickets (at the grad rehearsal breakfast), plus one for </a:t>
            </a:r>
            <a:r>
              <a:rPr lang="en-CA" dirty="0" err="1"/>
              <a:t>THEMselves</a:t>
            </a:r>
          </a:p>
          <a:p>
            <a:r>
              <a:rPr lang="en-CA" dirty="0"/>
              <a:t>If you do not need all 8 tickets, please return extras to </a:t>
            </a:r>
            <a:r>
              <a:rPr lang="en-CA" dirty="0" err="1"/>
              <a:t>mr.</a:t>
            </a:r>
            <a:r>
              <a:rPr lang="en-CA" dirty="0"/>
              <a:t> </a:t>
            </a:r>
            <a:r>
              <a:rPr lang="en-CA" dirty="0" err="1"/>
              <a:t>clutchey</a:t>
            </a:r>
            <a:endParaRPr lang="en-CA" dirty="0"/>
          </a:p>
          <a:p>
            <a:r>
              <a:rPr lang="en-CA" dirty="0"/>
              <a:t>If you need more than 8 tickets, ask your friends, and if they can’t help you, please see </a:t>
            </a:r>
            <a:r>
              <a:rPr lang="en-CA" dirty="0" err="1"/>
              <a:t>mr.</a:t>
            </a:r>
            <a:r>
              <a:rPr lang="en-CA" dirty="0"/>
              <a:t> </a:t>
            </a:r>
            <a:r>
              <a:rPr lang="en-CA" dirty="0" err="1"/>
              <a:t>clutchey</a:t>
            </a:r>
            <a:endParaRPr lang="en-CA" dirty="0"/>
          </a:p>
          <a:p>
            <a:r>
              <a:rPr lang="en-CA" dirty="0"/>
              <a:t>Mandatory rehearsal Tuesday, may 23 @ 7:30 a.m. in the rotunda (stop whining, we feed you breakfast): </a:t>
            </a:r>
            <a:r>
              <a:rPr lang="en-CA" b="1" dirty="0"/>
              <a:t>super important that you are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Action item: grad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/>
              <a:t>Includes your name (and phonetic pronunciation if your name is tricky), pronouns:</a:t>
            </a:r>
          </a:p>
          <a:p>
            <a:pPr lvl="1"/>
            <a:r>
              <a:rPr lang="en-CA" dirty="0"/>
              <a:t>i.e. Drew </a:t>
            </a:r>
            <a:r>
              <a:rPr lang="en-CA" dirty="0" err="1"/>
              <a:t>clutchey</a:t>
            </a:r>
            <a:r>
              <a:rPr lang="en-CA" dirty="0"/>
              <a:t> (</a:t>
            </a:r>
            <a:r>
              <a:rPr lang="en-CA" dirty="0" err="1"/>
              <a:t>kloo-chee</a:t>
            </a:r>
            <a:r>
              <a:rPr lang="en-CA" dirty="0"/>
              <a:t>) he/him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Also includes brief message that is read as you walk across the stage</a:t>
            </a:r>
          </a:p>
          <a:p>
            <a:r>
              <a:rPr lang="en-CA" dirty="0" err="1"/>
              <a:t>Biggar</a:t>
            </a:r>
            <a:r>
              <a:rPr lang="en-CA" dirty="0"/>
              <a:t> and Oldham will be reading these</a:t>
            </a:r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030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I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3486"/>
            <a:ext cx="10363826" cy="4663440"/>
          </a:xfrm>
        </p:spPr>
        <p:txBody>
          <a:bodyPr>
            <a:normAutofit/>
          </a:bodyPr>
          <a:lstStyle/>
          <a:p>
            <a:r>
              <a:rPr lang="en-CA" dirty="0"/>
              <a:t>It is an “assignment” on the </a:t>
            </a:r>
            <a:r>
              <a:rPr lang="en-CA" dirty="0" err="1"/>
              <a:t>thss</a:t>
            </a:r>
            <a:r>
              <a:rPr lang="en-CA" dirty="0"/>
              <a:t> grad ceremony message 2023 teams page</a:t>
            </a:r>
          </a:p>
          <a:p>
            <a:r>
              <a:rPr lang="en-CA" b="1" dirty="0"/>
              <a:t>Due before Monday, may 8</a:t>
            </a:r>
            <a:r>
              <a:rPr lang="en-CA" dirty="0"/>
              <a:t> (one week)</a:t>
            </a:r>
          </a:p>
          <a:p>
            <a:r>
              <a:rPr lang="en-CA" dirty="0"/>
              <a:t>It’s not optional; I </a:t>
            </a:r>
            <a:r>
              <a:rPr lang="en-CA" dirty="0" err="1"/>
              <a:t>neeeeeeeeed</a:t>
            </a:r>
            <a:r>
              <a:rPr lang="en-CA" dirty="0"/>
              <a:t> this to be done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Write in third person</a:t>
            </a:r>
          </a:p>
          <a:p>
            <a:r>
              <a:rPr lang="en-CA" dirty="0"/>
              <a:t>Keep it brief (1-2 sentences max; it’s not an Oscars acceptance speech)</a:t>
            </a:r>
          </a:p>
          <a:p>
            <a:r>
              <a:rPr lang="en-CA" dirty="0"/>
              <a:t>Keep it classy– people’s grandmas are there</a:t>
            </a:r>
          </a:p>
          <a:p>
            <a:pPr lvl="1"/>
            <a:r>
              <a:rPr lang="en-CA" dirty="0"/>
              <a:t>usually, people thank who they want to thank</a:t>
            </a:r>
          </a:p>
          <a:p>
            <a:pPr lvl="1"/>
            <a:r>
              <a:rPr lang="en-CA" dirty="0"/>
              <a:t>Maybe something about what you’re doing next year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238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 dinner &amp; 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41864"/>
            <a:ext cx="10363826" cy="394933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CA" dirty="0"/>
          </a:p>
          <a:p>
            <a:r>
              <a:rPr lang="en-CA" dirty="0"/>
              <a:t>Friday, </a:t>
            </a:r>
            <a:r>
              <a:rPr lang="en-CA" dirty="0" err="1"/>
              <a:t>june</a:t>
            </a:r>
            <a:r>
              <a:rPr lang="en-CA" dirty="0"/>
              <a:t> 9 @ meadow gardens</a:t>
            </a:r>
          </a:p>
          <a:p>
            <a:r>
              <a:rPr lang="en-CA" dirty="0"/>
              <a:t>6:00 arrival time; dinner at 7:00</a:t>
            </a:r>
          </a:p>
          <a:p>
            <a:r>
              <a:rPr lang="en-CA" dirty="0"/>
              <a:t>Each student that bought a ticket will receive it at grad rehearsal</a:t>
            </a:r>
          </a:p>
          <a:p>
            <a:r>
              <a:rPr lang="en-CA" dirty="0"/>
              <a:t>Please do family photos, etc. </a:t>
            </a:r>
            <a:r>
              <a:rPr lang="en-CA" b="1" dirty="0"/>
              <a:t>prior to arrival</a:t>
            </a:r>
          </a:p>
          <a:p>
            <a:r>
              <a:rPr lang="en-CA" dirty="0"/>
              <a:t>parents/families are to </a:t>
            </a:r>
            <a:r>
              <a:rPr lang="en-CA" b="1" dirty="0"/>
              <a:t>drop off only</a:t>
            </a:r>
            <a:r>
              <a:rPr lang="en-CA" dirty="0"/>
              <a:t>: room at the venue and parking are scarce</a:t>
            </a:r>
          </a:p>
          <a:p>
            <a:r>
              <a:rPr lang="en-CA" dirty="0"/>
              <a:t>We’ll talk more about these logistics at the rehearsal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89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Action item: guest form (if applicable)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If you are intending to bring a guest who is not a part of the </a:t>
            </a:r>
            <a:r>
              <a:rPr lang="en-CA" dirty="0" err="1"/>
              <a:t>thss</a:t>
            </a:r>
            <a:r>
              <a:rPr lang="en-CA" dirty="0"/>
              <a:t> grad class, you need to submit a guest form (available in the office) and </a:t>
            </a:r>
            <a:r>
              <a:rPr lang="en-CA" b="1" dirty="0"/>
              <a:t>return by May 5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73465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7690</TotalTime>
  <Words>689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Grad season!</vt:lpstr>
      <vt:lpstr>Shape of the hour(ish)</vt:lpstr>
      <vt:lpstr>Grad events</vt:lpstr>
      <vt:lpstr>Grad ceremonies</vt:lpstr>
      <vt:lpstr>Grad ceremonies cont’d</vt:lpstr>
      <vt:lpstr>Action item: grad message</vt:lpstr>
      <vt:lpstr>How do I do this?</vt:lpstr>
      <vt:lpstr>Grad dinner &amp; dance</vt:lpstr>
      <vt:lpstr>Action item: guest form (if applicable)</vt:lpstr>
      <vt:lpstr>Action item: Grad dinner &amp; dance  table sign-up</vt:lpstr>
      <vt:lpstr>Table sign up, cont’d </vt:lpstr>
      <vt:lpstr>Dry grad</vt:lpstr>
      <vt:lpstr>Marks cutoff</vt:lpstr>
      <vt:lpstr>Review of action items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 season!</dc:title>
  <dc:creator>Drew Clutchey</dc:creator>
  <cp:lastModifiedBy>Val Gilbert</cp:lastModifiedBy>
  <cp:revision>51</cp:revision>
  <dcterms:created xsi:type="dcterms:W3CDTF">2019-03-08T17:23:10Z</dcterms:created>
  <dcterms:modified xsi:type="dcterms:W3CDTF">2023-05-01T21:11:29Z</dcterms:modified>
</cp:coreProperties>
</file>